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155A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94148" y="3054715"/>
            <a:ext cx="4177570" cy="41775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DB47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4035431"/>
            <a:ext cx="16230600" cy="202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93"/>
              </a:lnSpc>
              <a:spcBef>
                <a:spcPct val="0"/>
              </a:spcBef>
            </a:pPr>
            <a:r>
              <a:rPr lang="en-US" sz="11852">
                <a:solidFill>
                  <a:srgbClr val="FFFFFF"/>
                </a:solidFill>
                <a:latin typeface="Lora"/>
              </a:rPr>
              <a:t>PROJECT SIMON SAYS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13015" y="6188320"/>
            <a:ext cx="7754492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599">
                <a:solidFill>
                  <a:srgbClr val="FFFFFF"/>
                </a:solidFill>
                <a:latin typeface="Poppins"/>
              </a:rPr>
              <a:t>МОДУЛ 8-ОПЕРАЦИОННИ И ВГРАДЕНИ СИСТЕМИ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961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3349" y="839008"/>
            <a:ext cx="4501435" cy="450141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565679" y="1168170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2727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019597" y="1304716"/>
            <a:ext cx="8990484" cy="797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40"/>
              </a:lnSpc>
            </a:pPr>
            <a:r>
              <a:rPr lang="en-US" sz="5197">
                <a:solidFill>
                  <a:srgbClr val="FFFFFF"/>
                </a:solidFill>
                <a:latin typeface="Lora"/>
              </a:rPr>
              <a:t>НАКРАТКО ЗA ПРОЕКТА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05694" y="2979241"/>
            <a:ext cx="10353536" cy="6273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oppins"/>
              </a:rPr>
              <a:t>Проектът Simon says е игра за краткосрочната памет. Създава поредица от светлини, посредством LED светодиоди, и се изисква потребителят да ги повтори в същата последователност, кликвайки върху съответстващите бутони.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oppins"/>
              </a:rPr>
              <a:t>Ако потребителят успее, поредицата става постепенно по-дълга и по-сложна. След като потребителят се провали или изтече лимита (10), играта свършва. Simon says разполага с монитор, който сигнализира за начало, загуба и победа, както и за кликнат бутон.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1458" y="2154639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961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606064" y="66878"/>
            <a:ext cx="8681936" cy="10220122"/>
          </a:xfrm>
          <a:custGeom>
            <a:avLst/>
            <a:gdLst/>
            <a:ahLst/>
            <a:cxnLst/>
            <a:rect r="r" b="b" t="t" l="l"/>
            <a:pathLst>
              <a:path h="10220122" w="8681936">
                <a:moveTo>
                  <a:pt x="0" y="0"/>
                </a:moveTo>
                <a:lnTo>
                  <a:pt x="8681936" y="0"/>
                </a:lnTo>
                <a:lnTo>
                  <a:pt x="8681936" y="10220122"/>
                </a:lnTo>
                <a:lnTo>
                  <a:pt x="0" y="10220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12" t="0" r="-79317" b="-240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1817" y="2384404"/>
            <a:ext cx="6007902" cy="169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Lora"/>
              </a:rPr>
              <a:t>ИЗПОЛЗВАНИ ТЕХНОЛОГИИ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1473" y="4199712"/>
            <a:ext cx="6007902" cy="340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1997" indent="-420999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Lora"/>
              </a:rPr>
              <a:t>Tinkercad</a:t>
            </a:r>
          </a:p>
          <a:p>
            <a:pPr marL="841997" indent="-420999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Lora"/>
              </a:rPr>
              <a:t>Arduino Uno microcontroller</a:t>
            </a:r>
          </a:p>
          <a:p>
            <a:pPr marL="841997" indent="-420999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Lora"/>
              </a:rPr>
              <a:t>LiquidCrystal_I2C библиотека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DB4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265181" y="4407043"/>
            <a:ext cx="8101436" cy="810143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272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5522" y="607952"/>
            <a:ext cx="1080030" cy="10800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961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55258" y="2627394"/>
            <a:ext cx="6450912" cy="5830366"/>
          </a:xfrm>
          <a:custGeom>
            <a:avLst/>
            <a:gdLst/>
            <a:ahLst/>
            <a:cxnLst/>
            <a:rect r="r" b="b" t="t" l="l"/>
            <a:pathLst>
              <a:path h="5830366" w="6450912">
                <a:moveTo>
                  <a:pt x="0" y="0"/>
                </a:moveTo>
                <a:lnTo>
                  <a:pt x="6450913" y="0"/>
                </a:lnTo>
                <a:lnTo>
                  <a:pt x="6450913" y="5830367"/>
                </a:lnTo>
                <a:lnTo>
                  <a:pt x="0" y="5830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650" t="0" r="-2681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5537" y="598427"/>
            <a:ext cx="4783359" cy="135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2"/>
              </a:lnSpc>
            </a:pPr>
            <a:r>
              <a:rPr lang="en-US" sz="4378">
                <a:solidFill>
                  <a:srgbClr val="FFFFFF"/>
                </a:solidFill>
                <a:latin typeface="Lora"/>
              </a:rPr>
              <a:t>РАЗПРЕДЕЛЕНИЕ НА ЗАДАЧИТЕ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01551" y="981075"/>
            <a:ext cx="7995423" cy="855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6"/>
              </a:lnSpc>
            </a:pPr>
            <a:r>
              <a:rPr lang="en-US" sz="2683">
                <a:solidFill>
                  <a:srgbClr val="FFFFFF"/>
                </a:solidFill>
                <a:latin typeface="Lora Bold"/>
              </a:rPr>
              <a:t>Данчо:  </a:t>
            </a:r>
          </a:p>
          <a:p>
            <a:pPr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Lora Bold"/>
              </a:rPr>
              <a:t>Настройка на физическите връзки между Arduino и периферните устройства</a:t>
            </a:r>
          </a:p>
          <a:p>
            <a:pPr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Lora Bold"/>
              </a:rPr>
              <a:t>Архитектура на кода</a:t>
            </a:r>
          </a:p>
          <a:p>
            <a:pPr>
              <a:lnSpc>
                <a:spcPts val="3756"/>
              </a:lnSpc>
            </a:pPr>
          </a:p>
          <a:p>
            <a:pPr>
              <a:lnSpc>
                <a:spcPts val="3756"/>
              </a:lnSpc>
            </a:pPr>
            <a:r>
              <a:rPr lang="en-US" sz="2683">
                <a:solidFill>
                  <a:srgbClr val="FFFFFF"/>
                </a:solidFill>
                <a:latin typeface="Lora Bold"/>
              </a:rPr>
              <a:t>Стефан:</a:t>
            </a:r>
          </a:p>
          <a:p>
            <a:pPr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Lora Bold"/>
              </a:rPr>
              <a:t>Реализиране на функции за генериране на случайни цветови поредици, възпроизвеждане на поредиците и приемане и обработка на потребителски вход.</a:t>
            </a:r>
          </a:p>
          <a:p>
            <a:pPr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Lora Bold"/>
              </a:rPr>
              <a:t>Разработка на система за проверка на въведените от потребителя стойности</a:t>
            </a:r>
          </a:p>
          <a:p>
            <a:pPr>
              <a:lnSpc>
                <a:spcPts val="3756"/>
              </a:lnSpc>
            </a:pPr>
          </a:p>
          <a:p>
            <a:pPr>
              <a:lnSpc>
                <a:spcPts val="3756"/>
              </a:lnSpc>
            </a:pPr>
            <a:r>
              <a:rPr lang="en-US" sz="2683">
                <a:solidFill>
                  <a:srgbClr val="FFFFFF"/>
                </a:solidFill>
                <a:latin typeface="Lora Bold"/>
              </a:rPr>
              <a:t>Диана: </a:t>
            </a:r>
          </a:p>
          <a:p>
            <a:pPr marL="579339" indent="-289669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Lora Bold"/>
              </a:rPr>
              <a:t>изготвяне на презентацията</a:t>
            </a:r>
          </a:p>
          <a:p>
            <a:pPr marL="579339" indent="-289669" lvl="1">
              <a:lnSpc>
                <a:spcPts val="3756"/>
              </a:lnSpc>
              <a:spcBef>
                <a:spcPct val="0"/>
              </a:spcBef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Lora Bold"/>
              </a:rPr>
              <a:t>документация на кода, електрическа и блок схема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DB4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051687"/>
            <a:ext cx="16230600" cy="3748522"/>
            <a:chOff x="0" y="0"/>
            <a:chExt cx="21640800" cy="499802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32667" r="0" b="32667"/>
            <a:stretch>
              <a:fillRect/>
            </a:stretch>
          </p:blipFill>
          <p:spPr>
            <a:xfrm flipH="false" flipV="false">
              <a:off x="0" y="0"/>
              <a:ext cx="21640800" cy="499802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44077" y="6747869"/>
            <a:ext cx="1275259" cy="127525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155A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19457" y="7006209"/>
            <a:ext cx="7576320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Lora"/>
              </a:rPr>
              <a:t>ТРУДНОСТИ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60640" y="8070761"/>
            <a:ext cx="626853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Lora"/>
              </a:rPr>
              <a:t>Няма такива :)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813617"/>
            <a:ext cx="18291298" cy="417760"/>
            <a:chOff x="0" y="0"/>
            <a:chExt cx="6672715" cy="152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2715" cy="152400"/>
            </a:xfrm>
            <a:custGeom>
              <a:avLst/>
              <a:gdLst/>
              <a:ahLst/>
              <a:cxnLst/>
              <a:rect r="r" b="b" t="t" l="l"/>
              <a:pathLst>
                <a:path h="152400" w="6672715">
                  <a:moveTo>
                    <a:pt x="0" y="0"/>
                  </a:moveTo>
                  <a:lnTo>
                    <a:pt x="6672715" y="0"/>
                  </a:lnTo>
                  <a:lnTo>
                    <a:pt x="667271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5272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22900" y="745804"/>
            <a:ext cx="1080030" cy="108003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961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4374252"/>
            <a:ext cx="18291298" cy="417760"/>
            <a:chOff x="0" y="0"/>
            <a:chExt cx="6672715" cy="15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72715" cy="152400"/>
            </a:xfrm>
            <a:custGeom>
              <a:avLst/>
              <a:gdLst/>
              <a:ahLst/>
              <a:cxnLst/>
              <a:rect r="r" b="b" t="t" l="l"/>
              <a:pathLst>
                <a:path h="152400" w="6672715">
                  <a:moveTo>
                    <a:pt x="0" y="0"/>
                  </a:moveTo>
                  <a:lnTo>
                    <a:pt x="6672715" y="0"/>
                  </a:lnTo>
                  <a:lnTo>
                    <a:pt x="667271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155A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4940258"/>
            <a:ext cx="18291298" cy="417760"/>
            <a:chOff x="0" y="0"/>
            <a:chExt cx="6672715" cy="152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72715" cy="152400"/>
            </a:xfrm>
            <a:custGeom>
              <a:avLst/>
              <a:gdLst/>
              <a:ahLst/>
              <a:cxnLst/>
              <a:rect r="r" b="b" t="t" l="l"/>
              <a:pathLst>
                <a:path h="152400" w="6672715">
                  <a:moveTo>
                    <a:pt x="0" y="0"/>
                  </a:moveTo>
                  <a:lnTo>
                    <a:pt x="6672715" y="0"/>
                  </a:lnTo>
                  <a:lnTo>
                    <a:pt x="667271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1DB4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5506264"/>
            <a:ext cx="18291298" cy="417760"/>
            <a:chOff x="0" y="0"/>
            <a:chExt cx="6672715" cy="152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72715" cy="152400"/>
            </a:xfrm>
            <a:custGeom>
              <a:avLst/>
              <a:gdLst/>
              <a:ahLst/>
              <a:cxnLst/>
              <a:rect r="r" b="b" t="t" l="l"/>
              <a:pathLst>
                <a:path h="152400" w="6672715">
                  <a:moveTo>
                    <a:pt x="0" y="0"/>
                  </a:moveTo>
                  <a:lnTo>
                    <a:pt x="6672715" y="0"/>
                  </a:lnTo>
                  <a:lnTo>
                    <a:pt x="667271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C961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58310" y="3027261"/>
            <a:ext cx="4978605" cy="3529501"/>
          </a:xfrm>
          <a:custGeom>
            <a:avLst/>
            <a:gdLst/>
            <a:ahLst/>
            <a:cxnLst/>
            <a:rect r="r" b="b" t="t" l="l"/>
            <a:pathLst>
              <a:path h="3529501" w="4978605">
                <a:moveTo>
                  <a:pt x="0" y="0"/>
                </a:moveTo>
                <a:lnTo>
                  <a:pt x="4978605" y="0"/>
                </a:lnTo>
                <a:lnTo>
                  <a:pt x="4978605" y="3529502"/>
                </a:lnTo>
                <a:lnTo>
                  <a:pt x="0" y="3529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04842" y="2775634"/>
            <a:ext cx="3972235" cy="3972235"/>
          </a:xfrm>
          <a:custGeom>
            <a:avLst/>
            <a:gdLst/>
            <a:ahLst/>
            <a:cxnLst/>
            <a:rect r="r" b="b" t="t" l="l"/>
            <a:pathLst>
              <a:path h="3972235" w="3972235">
                <a:moveTo>
                  <a:pt x="0" y="0"/>
                </a:moveTo>
                <a:lnTo>
                  <a:pt x="3972235" y="0"/>
                </a:lnTo>
                <a:lnTo>
                  <a:pt x="3972235" y="3972235"/>
                </a:lnTo>
                <a:lnTo>
                  <a:pt x="0" y="39722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36915" y="6700244"/>
            <a:ext cx="5167927" cy="188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FFFFFF"/>
                </a:solidFill>
                <a:latin typeface="Lora Bold"/>
              </a:rPr>
              <a:t>Автори: </a:t>
            </a:r>
          </a:p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FFFFFF"/>
                </a:solidFill>
                <a:latin typeface="Lora Bold"/>
              </a:rPr>
              <a:t>Данчо Ковачев</a:t>
            </a:r>
          </a:p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FFFFFF"/>
                </a:solidFill>
                <a:latin typeface="Lora Bold"/>
              </a:rPr>
              <a:t>Стефан Стефанов</a:t>
            </a:r>
          </a:p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en-US" sz="2725">
                <a:solidFill>
                  <a:srgbClr val="FFFFFF"/>
                </a:solidFill>
                <a:latin typeface="Lora Bold"/>
              </a:rPr>
              <a:t>Диана Шопова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39794" y="982554"/>
            <a:ext cx="11162170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Lora"/>
              </a:rPr>
              <a:t>БЛАГОДАРЯ ЗА ВНИМАНИЕТО!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DAGCsHeWkSI</dc:identifier>
  <dcterms:modified xsi:type="dcterms:W3CDTF">2011-08-01T06:04:30Z</dcterms:modified>
  <cp:revision>1</cp:revision>
  <dc:title>Project Simon Says</dc:title>
</cp:coreProperties>
</file>